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63" r:id="rId7"/>
    <p:sldId id="259" r:id="rId8"/>
    <p:sldId id="261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F6E8A-08DD-49A2-B624-04C7A05D819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D003E-8B13-432C-9947-4C8C3596A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articles définis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le, la, l’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les</a:t>
            </a:r>
            <a:endParaRPr lang="fr-FR" sz="4800" b="1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4. Le frère de Stéphane est égoïste.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429000"/>
            <a:ext cx="457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frère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de Stéphane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sont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égoïste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s.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5. Le prof est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intéressant.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4290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prof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sont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intéressant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s.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 ce soir:</a:t>
            </a:r>
          </a:p>
          <a:p>
            <a:pPr algn="ctr"/>
            <a:r>
              <a:rPr lang="fr-FR" sz="4800" b="1" dirty="0" smtClean="0">
                <a:latin typeface="Kristen ITC" pitchFamily="66" charset="0"/>
              </a:rPr>
              <a:t>Finissez activité 12, page 59</a:t>
            </a:r>
            <a:endParaRPr lang="fr-FR" sz="4800" b="1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articles indéfinis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un, une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des</a:t>
            </a:r>
            <a:endParaRPr lang="fr-FR" sz="4800" b="1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verbes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est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sont</a:t>
            </a:r>
            <a:endParaRPr lang="fr-FR" sz="4800" b="1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adjectifs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petite</a:t>
            </a:r>
          </a:p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grand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petite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</a:p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grand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Most </a:t>
            </a:r>
            <a:r>
              <a:rPr lang="fr-FR" sz="4800" b="1" dirty="0" err="1" smtClean="0">
                <a:latin typeface="Kristen ITC" pitchFamily="66" charset="0"/>
              </a:rPr>
              <a:t>nouns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fille</a:t>
            </a:r>
          </a:p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prof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fille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</a:p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prof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err="1" smtClean="0">
                <a:latin typeface="Kristen ITC" pitchFamily="66" charset="0"/>
              </a:rPr>
              <a:t>Nouns</a:t>
            </a:r>
            <a:r>
              <a:rPr lang="fr-FR" sz="4800" b="1" dirty="0" smtClean="0">
                <a:latin typeface="Kristen ITC" pitchFamily="66" charset="0"/>
              </a:rPr>
              <a:t> </a:t>
            </a:r>
            <a:r>
              <a:rPr lang="fr-FR" sz="4800" b="1" dirty="0" err="1" smtClean="0">
                <a:latin typeface="Kristen ITC" pitchFamily="66" charset="0"/>
              </a:rPr>
              <a:t>that</a:t>
            </a:r>
            <a:r>
              <a:rPr lang="fr-FR" sz="4800" b="1" dirty="0" smtClean="0">
                <a:latin typeface="Kristen ITC" pitchFamily="66" charset="0"/>
              </a:rPr>
              <a:t> end in -eau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tableau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72200" y="3581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tableau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x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05200" y="3048000"/>
            <a:ext cx="2514600" cy="11430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44196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bureau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2200" y="44196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bureau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x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3429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1. La fille est blonde.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3429000"/>
            <a:ext cx="29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fille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 sont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blonde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s.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2. Le garçon est brun.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4290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garçon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sont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brun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.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Singulier  vs. Pluriel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Kristen ITC" pitchFamily="66" charset="0"/>
              </a:rPr>
              <a:t>Les devoirs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0070C0"/>
                </a:solidFill>
                <a:latin typeface="Kristen ITC" pitchFamily="66" charset="0"/>
              </a:rPr>
              <a:t>singulier</a:t>
            </a:r>
            <a:endParaRPr lang="fr-FR" sz="4800" b="1" u="sng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22098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rgbClr val="7030A0"/>
                </a:solidFill>
                <a:latin typeface="Kristen ITC" pitchFamily="66" charset="0"/>
              </a:rPr>
              <a:t>pluriel</a:t>
            </a:r>
            <a:endParaRPr lang="fr-FR" sz="4800" b="1" u="sng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396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3. La sœur de Valentin est amusante.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429000"/>
            <a:ext cx="457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sœur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de Valentin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sont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amusante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s.</a:t>
            </a:r>
            <a:endParaRPr lang="fr-FR" sz="48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202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2010-12-09T13:20:27Z</dcterms:created>
  <dcterms:modified xsi:type="dcterms:W3CDTF">2010-12-09T13:41:53Z</dcterms:modified>
</cp:coreProperties>
</file>